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1004" r:id="rId3"/>
    <p:sldId id="1032" r:id="rId4"/>
    <p:sldId id="1022" r:id="rId6"/>
    <p:sldId id="1027" r:id="rId7"/>
    <p:sldId id="1028" r:id="rId8"/>
    <p:sldId id="1029" r:id="rId9"/>
    <p:sldId id="1030" r:id="rId10"/>
    <p:sldId id="1023" r:id="rId11"/>
    <p:sldId id="276" r:id="rId12"/>
    <p:sldId id="260" r:id="rId13"/>
    <p:sldId id="261" r:id="rId14"/>
    <p:sldId id="262" r:id="rId15"/>
    <p:sldId id="1024" r:id="rId16"/>
    <p:sldId id="1033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5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  <a:endParaRPr lang="zh-CN" altLang="en-US" sz="5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  <a:endParaRPr lang="zh-CN" altLang="en-US" sz="6000" b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</a:t>
            </a: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交通大学助学金</a:t>
            </a: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r="16134"/>
          <a:stretch>
            <a:fillRect/>
          </a:stretch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682236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</a:rPr>
              <a:t>无需</a:t>
            </a:r>
            <a:r>
              <a:rPr lang="zh-CN" altLang="en-US" sz="1200" dirty="0">
                <a:solidFill>
                  <a:schemeClr val="tx1"/>
                </a:solidFill>
              </a:rPr>
              <a:t>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  <a:endParaRPr lang="zh-CN" altLang="en-US" sz="1200" dirty="0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</a:t>
            </a:r>
            <a:r>
              <a:rPr lang="en-US" altLang="zh-CN" sz="1400" b="1"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助学金申请书模板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1400" b="1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报告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2896" y="3998558"/>
            <a:ext cx="8234207" cy="61277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 </a:t>
            </a:r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按要求修改好大标题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  <a:endParaRPr lang="zh-CN" altLang="en-US" sz="1400" b="1" u="sng" dirty="0">
              <a:solidFill>
                <a:schemeClr val="tx1"/>
              </a:solidFill>
              <a:highlight>
                <a:srgbClr val="FFFF00"/>
              </a:highlight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lang="zh-CN" altLang="en-US" sz="1400" b="1" dirty="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/>
          <p:cNvCxnSpPr/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</a:t>
            </a:r>
            <a:r>
              <a:rPr lang="zh-CN" altLang="en-US"/>
              <a:t>方名称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55452" y="766149"/>
          <a:ext cx="5760718" cy="5624712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/>
                <a:gridCol w="1664301"/>
              </a:tblGrid>
              <a:tr h="26731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卓氏助学金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卓刘庆弟女士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校友总会办公室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 交通大学美洲校友基金会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r>
                        <a:rPr lang="zh-CN" altLang="en-US" sz="900" dirty="0">
                          <a:effectLst/>
                          <a:sym typeface="+mn-ea"/>
                        </a:rPr>
                        <a:t>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175831" y="766148"/>
          <a:ext cx="5523752" cy="561770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/>
                <a:gridCol w="1578215"/>
              </a:tblGrid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  <a:endParaRPr lang="zh-CN" altLang="en-US" sz="18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  <a:endParaRPr lang="zh-CN" altLang="en-US" sz="18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8位新评设奖方：诚品国际集团有限公司</a:t>
                      </a:r>
                      <a:endParaRPr lang="zh-CN" altLang="en-US" sz="900" u="none" strike="noStrike">
                        <a:effectLst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2位新评设奖方：林陈孝文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韦文德、况园珠伉俪扶贫奖学金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况园珠女士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b="1" u="none" strike="noStrike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  <a:endParaRPr lang="zh-CN" altLang="en-US" dirty="0"/>
          </a:p>
        </p:txBody>
      </p:sp>
      <p:grpSp>
        <p:nvGrpSpPr>
          <p:cNvPr id="84" name="组合 83"/>
          <p:cNvGrpSpPr/>
          <p:nvPr/>
        </p:nvGrpSpPr>
        <p:grpSpPr>
          <a:xfrm>
            <a:off x="2730640" y="1536847"/>
            <a:ext cx="1834436" cy="3220306"/>
            <a:chOff x="2882318" y="761123"/>
            <a:chExt cx="1834436" cy="3220306"/>
          </a:xfrm>
        </p:grpSpPr>
        <p:sp>
          <p:nvSpPr>
            <p:cNvPr id="6" name="圆角矩形 5">
              <a:hlinkClick r:id="rId1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  <a:endParaRPr lang="zh-CN" altLang="en-US" b="1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882318" y="2227103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/>
                <a:t>（</a:t>
              </a:r>
              <a:r>
                <a:rPr lang="zh-CN" altLang="en-US" b="1">
                  <a:solidFill>
                    <a:srgbClr val="C00000"/>
                  </a:solidFill>
                </a:rPr>
                <a:t>助学金名称选择去年所获项目</a:t>
              </a:r>
              <a:r>
                <a:rPr lang="zh-CN" altLang="en-US" b="1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  <a:endParaRPr lang="zh-CN" altLang="en-US" b="1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进行审核，并对上一年获得发展助学金的同学进行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zh-CN" altLang="en-US" b="1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zh-CN" altLang="en-US" b="1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975995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  <a:endParaRPr lang="zh-CN" altLang="en-US" b="1" dirty="0">
              <a:highlight>
                <a:srgbClr val="FFFF00"/>
              </a:highlight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  <a:endParaRPr kumimoji="1" lang="zh-CN" altLang="en-US" sz="20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16" y="4098974"/>
            <a:ext cx="4911118" cy="201007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6" y="1257747"/>
            <a:ext cx="5086415" cy="245365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21034" y="5924380"/>
            <a:ext cx="712519" cy="458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233553" y="63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0603" y="3157913"/>
            <a:ext cx="544165" cy="506635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2259" y="1486109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3902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  <a:endParaRPr lang="zh-CN" altLang="en-US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endCxn id="20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389839" y="3733002"/>
            <a:ext cx="4096004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3003" y="1806878"/>
            <a:ext cx="544165" cy="18862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  <a:endParaRPr lang="zh-CN" altLang="en-US" sz="12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无需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5351" y="1521319"/>
            <a:ext cx="8945879" cy="4022133"/>
          </a:xfrm>
          <a:prstGeom prst="rect">
            <a:avLst/>
          </a:prstGeom>
        </p:spPr>
      </p:pic>
      <p:cxnSp>
        <p:nvCxnSpPr>
          <p:cNvPr id="23" name="直接箭头连接符 22"/>
          <p:cNvCxnSpPr/>
          <p:nvPr/>
        </p:nvCxnSpPr>
        <p:spPr>
          <a:xfrm flipH="1">
            <a:off x="6901739" y="2389221"/>
            <a:ext cx="81402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723314" y="223533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2346" y="1972068"/>
            <a:ext cx="1547308" cy="53572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6389098" y="3412122"/>
            <a:ext cx="695720" cy="36216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084818" y="3686274"/>
            <a:ext cx="1261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  <a:endParaRPr lang="zh-CN" altLang="en-US" dirty="0"/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  <a:endParaRPr lang="zh-CN" altLang="en-US" sz="2400" b="1" dirty="0"/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  <a:endParaRPr lang="zh-CN" altLang="en-US" b="1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/>
                <a:t>有</a:t>
              </a:r>
              <a:r>
                <a:rPr lang="zh-CN" altLang="en-US" b="1" dirty="0"/>
                <a:t>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  <a:endParaRPr lang="zh-CN" altLang="en-US" b="1" dirty="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  <a:endParaRPr lang="zh-CN" altLang="en-US" b="1" dirty="0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3513111"/>
            <a:chOff x="10485042" y="3770021"/>
            <a:chExt cx="1589086" cy="3513111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  <a:endParaRPr lang="zh-CN" altLang="en-US" b="1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打印提交纸质申请表</a:t>
              </a:r>
              <a:r>
                <a:rPr lang="zh-CN" altLang="en-US" b="1"/>
                <a:t>至学院</a:t>
              </a:r>
              <a:r>
                <a:rPr lang="en-US" altLang="zh-CN" b="1"/>
                <a:t>(</a:t>
              </a:r>
              <a:r>
                <a:rPr lang="zh-CN" altLang="en-US" b="1">
                  <a:solidFill>
                    <a:srgbClr val="C00000"/>
                  </a:solidFill>
                </a:rPr>
                <a:t>须院系及学生处全部审核完成后方可导出</a:t>
              </a:r>
              <a:r>
                <a:rPr lang="en-US" altLang="zh-CN" b="1"/>
                <a:t>)</a:t>
              </a:r>
              <a:endParaRPr lang="zh-CN" altLang="en-US" b="1" dirty="0"/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099015" y="2365411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如电子版申请表上存在信息缺失或错误，需根据实际信息修改后再行打印提交。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9434156" y="3491902"/>
            <a:ext cx="424219" cy="993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ISLIDE.ICON" val="#140735;#140735;#370613;"/>
</p:tagLst>
</file>

<file path=ppt/tags/tag2.xml><?xml version="1.0" encoding="utf-8"?>
<p:tagLst xmlns:p="http://schemas.openxmlformats.org/presentationml/2006/main">
  <p:tag name="ISLIDE.ICON" val="#140735;#140735;#370613;"/>
</p:tagLst>
</file>

<file path=ppt/tags/tag3.xml><?xml version="1.0" encoding="utf-8"?>
<p:tagLst xmlns:p="http://schemas.openxmlformats.org/presentationml/2006/main">
  <p:tag name="ISLIDE.ICON" val="#407117;"/>
</p:tagLst>
</file>

<file path=ppt/tags/tag4.xml><?xml version="1.0" encoding="utf-8"?>
<p:tagLst xmlns:p="http://schemas.openxmlformats.org/presentationml/2006/main">
  <p:tag name="ISLIDE.ICON" val="#140735;#140735;#370613;"/>
</p:tagLst>
</file>

<file path=ppt/tags/tag5.xml><?xml version="1.0" encoding="utf-8"?>
<p:tagLst xmlns:p="http://schemas.openxmlformats.org/presentationml/2006/main">
  <p:tag name="commondata" val="eyJoZGlkIjoiYWRkMzJjM2M2OTRiNjJhNGVhNmMyM2IxODljMTBmNzEifQ==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2663</Words>
  <Application>WPS 演示</Application>
  <PresentationFormat>宽屏</PresentationFormat>
  <Paragraphs>380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楷体</vt:lpstr>
      <vt:lpstr>等线</vt:lpstr>
      <vt:lpstr>Calibri</vt:lpstr>
      <vt:lpstr>Times New Roman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小曹</cp:lastModifiedBy>
  <cp:revision>129</cp:revision>
  <dcterms:created xsi:type="dcterms:W3CDTF">2020-11-04T02:30:00Z</dcterms:created>
  <dcterms:modified xsi:type="dcterms:W3CDTF">2025-11-05T07:17:10Z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A2EB037CCE93462584E7C85A048237A3</vt:lpwstr>
  </property>
</Properties>
</file>